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0844" autoAdjust="0"/>
  </p:normalViewPr>
  <p:slideViewPr>
    <p:cSldViewPr snapToGrid="0">
      <p:cViewPr varScale="1">
        <p:scale>
          <a:sx n="96" d="100"/>
          <a:sy n="96" d="100"/>
        </p:scale>
        <p:origin x="2112" y="84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80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7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80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4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9744" y="4962531"/>
            <a:ext cx="4796351" cy="105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</a:t>
            </a:r>
            <a:r>
              <a:rPr lang="en-US" sz="900" b="1" dirty="0" smtClean="0"/>
              <a:t>	</a:t>
            </a:r>
            <a:r>
              <a:rPr lang="ru-RU" sz="900" b="1" dirty="0" smtClean="0"/>
              <a:t> </a:t>
            </a:r>
            <a:r>
              <a:rPr lang="ru-RU" sz="900" dirty="0"/>
              <a:t>По истечении срока службы светильники необходимо разобрать на детали, </a:t>
            </a:r>
            <a:r>
              <a:rPr lang="ru-RU" sz="900" dirty="0" smtClean="0"/>
              <a:t>рассортировать </a:t>
            </a:r>
            <a:r>
              <a:rPr lang="ru-RU" sz="900" dirty="0"/>
              <a:t>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793" y="245541"/>
            <a:ext cx="4796351" cy="240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 smtClean="0"/>
              <a:t>5.1.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</a:t>
            </a:r>
            <a:r>
              <a:rPr lang="ru-RU" sz="900" dirty="0" smtClean="0"/>
              <a:t>	устройства </a:t>
            </a:r>
            <a:r>
              <a:rPr lang="ru-RU" sz="900" dirty="0"/>
              <a:t>электроустановок.</a:t>
            </a:r>
          </a:p>
          <a:p>
            <a:pPr algn="just" defTabSz="266700"/>
            <a:r>
              <a:rPr lang="ru-RU" sz="900" dirty="0" smtClean="0"/>
              <a:t>5.2. 	В </a:t>
            </a:r>
            <a:r>
              <a:rPr lang="ru-RU" sz="900" dirty="0"/>
              <a:t>процессе подготовки светильника к эксплуатации следует проверить комплектность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светильника </a:t>
            </a:r>
            <a:r>
              <a:rPr lang="ru-RU" sz="900" dirty="0"/>
              <a:t>и его внешний вид. Светильник визуально должен быть без повреждений</a:t>
            </a:r>
            <a:r>
              <a:rPr lang="ru-RU" sz="900" dirty="0" smtClean="0"/>
              <a:t>.</a:t>
            </a:r>
            <a:endParaRPr lang="ru-RU" sz="900" dirty="0"/>
          </a:p>
          <a:p>
            <a:pPr algn="just" defTabSz="266700"/>
            <a:r>
              <a:rPr lang="ru-RU" sz="900" dirty="0" smtClean="0"/>
              <a:t>5.3.</a:t>
            </a:r>
            <a:r>
              <a:rPr lang="ru-RU" sz="900" b="1" dirty="0" smtClean="0"/>
              <a:t>	</a:t>
            </a:r>
            <a:r>
              <a:rPr lang="ru-RU" sz="900" dirty="0" smtClean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 smtClean="0"/>
              <a:t>	При подключении светильника , подключите питающий кабель ~ 220 В к </a:t>
            </a:r>
            <a:r>
              <a:rPr lang="ru-RU" sz="900" dirty="0" err="1" smtClean="0"/>
              <a:t>клеммной</a:t>
            </a:r>
            <a:r>
              <a:rPr lang="ru-RU" sz="900" dirty="0" smtClean="0"/>
              <a:t> колодке  согласно схеме (рисунку 2.): ж/з – заземление, коричневый – фаза, синий – ноль.</a:t>
            </a:r>
            <a:r>
              <a:rPr lang="ru-RU" sz="900" b="1" dirty="0" smtClean="0"/>
              <a:t> (подключение производить при выключенном питании, обязательно подключить 	заземление!)</a:t>
            </a:r>
            <a:r>
              <a:rPr lang="ru-RU" sz="900" dirty="0" smtClean="0"/>
              <a:t>. </a:t>
            </a:r>
            <a:endParaRPr lang="en-US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Убедитесь, что все электрические соединения надёжно закреплены!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/>
              <a:t>Закрепите светильник </a:t>
            </a:r>
            <a:r>
              <a:rPr lang="ru-RU" sz="900" dirty="0" smtClean="0"/>
              <a:t>на кронштейне.</a:t>
            </a:r>
            <a:endParaRPr lang="en-US" sz="900" dirty="0" smtClean="0"/>
          </a:p>
          <a:p>
            <a:pPr marL="266700" indent="180975" algn="just" defTabSz="449263">
              <a:buFont typeface="+mj-lt"/>
              <a:buAutoNum type="alphaLcPeriod"/>
            </a:pPr>
            <a:r>
              <a:rPr lang="ru-RU" sz="900" dirty="0" smtClean="0"/>
              <a:t>Светильник готов к использованию.</a:t>
            </a:r>
          </a:p>
          <a:p>
            <a:pPr marL="266700" indent="-266700" algn="just"/>
            <a:r>
              <a:rPr lang="ru-RU" sz="900" dirty="0" smtClean="0"/>
              <a:t>5.</a:t>
            </a:r>
            <a:r>
              <a:rPr lang="en-US" sz="900" dirty="0" smtClean="0"/>
              <a:t>4</a:t>
            </a:r>
            <a:r>
              <a:rPr lang="ru-RU" sz="900" dirty="0" smtClean="0"/>
              <a:t>.</a:t>
            </a:r>
            <a:r>
              <a:rPr lang="en-US" sz="900" dirty="0" smtClean="0"/>
              <a:t>	</a:t>
            </a:r>
            <a:r>
              <a:rPr lang="ru-RU" sz="900" b="1" dirty="0" smtClean="0"/>
              <a:t>Запрещается: использовать светильник без заземления</a:t>
            </a:r>
            <a:r>
              <a:rPr lang="en-US" sz="900" b="1" dirty="0" smtClean="0"/>
              <a:t>; </a:t>
            </a:r>
            <a:r>
              <a:rPr lang="ru-RU" sz="900" b="1" dirty="0" smtClean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 smtClean="0"/>
              <a:t>;</a:t>
            </a:r>
            <a:r>
              <a:rPr lang="ru-RU" sz="900" b="1" dirty="0" smtClean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4231" y="5866272"/>
            <a:ext cx="4781864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dirty="0" smtClean="0"/>
              <a:t>7.1.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 «Люмьер ДКУ-070.2», изготовлен  </a:t>
            </a:r>
            <a:r>
              <a:rPr lang="ru-RU" sz="900" dirty="0"/>
              <a:t>с соответствии </a:t>
            </a:r>
            <a:r>
              <a:rPr lang="ru-RU" sz="900" dirty="0" smtClean="0"/>
              <a:t>	с  </a:t>
            </a:r>
            <a:r>
              <a:rPr lang="ru-RU" sz="900" dirty="0"/>
              <a:t>требованиями </a:t>
            </a:r>
            <a:r>
              <a:rPr lang="ru-RU" sz="900" dirty="0" smtClean="0"/>
              <a:t>ТУ 	3461</a:t>
            </a:r>
            <a:r>
              <a:rPr lang="ru-RU" sz="900" dirty="0"/>
              <a:t>−</a:t>
            </a:r>
            <a:r>
              <a:rPr lang="ru-RU" sz="900" dirty="0" smtClean="0"/>
              <a:t>0</a:t>
            </a:r>
            <a:r>
              <a:rPr lang="en-US" sz="900" dirty="0" smtClean="0"/>
              <a:t>20</a:t>
            </a:r>
            <a:r>
              <a:rPr lang="ru-RU" sz="900" dirty="0" smtClean="0"/>
              <a:t>−</a:t>
            </a:r>
            <a:r>
              <a:rPr lang="ru-RU" sz="900" dirty="0"/>
              <a:t>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3" name="Прямоугольник 2"/>
          <p:cNvSpPr/>
          <p:nvPr/>
        </p:nvSpPr>
        <p:spPr>
          <a:xfrm>
            <a:off x="5566400" y="6315358"/>
            <a:ext cx="4941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Уличный </a:t>
            </a:r>
            <a:r>
              <a:rPr lang="ru-RU" sz="2400" dirty="0"/>
              <a:t>светодиодный светильник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03" y="3222434"/>
            <a:ext cx="1145380" cy="78973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118202" y="4446828"/>
            <a:ext cx="20678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2.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39269"/>
              </p:ext>
            </p:extLst>
          </p:nvPr>
        </p:nvGraphicFramePr>
        <p:xfrm>
          <a:off x="434211" y="6473041"/>
          <a:ext cx="4751884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800"/>
                <a:gridCol w="3571084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81024" y="4362190"/>
            <a:ext cx="27336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ru-RU" sz="1100" b="1" dirty="0" smtClean="0"/>
              <a:t>светильника «Люмьер ДКУ-070.2» </a:t>
            </a:r>
            <a:endParaRPr lang="ru-RU" sz="1100" b="1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00499" y="1335976"/>
            <a:ext cx="4732352" cy="263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3086" b="1" dirty="0" smtClean="0"/>
              <a:t>Паспорт на изделие</a:t>
            </a:r>
          </a:p>
          <a:p>
            <a:pPr algn="ctr"/>
            <a:r>
              <a:rPr lang="ru-RU" sz="3086" b="1" dirty="0" smtClean="0"/>
              <a:t>«</a:t>
            </a:r>
            <a:r>
              <a:rPr lang="ru-RU" sz="3086" b="1" dirty="0"/>
              <a:t>Люмьер </a:t>
            </a:r>
            <a:r>
              <a:rPr lang="ru-RU" sz="3086" b="1" dirty="0" smtClean="0"/>
              <a:t>ДКУ-070.2.55»</a:t>
            </a:r>
          </a:p>
          <a:p>
            <a:pPr algn="ctr"/>
            <a:r>
              <a:rPr lang="ru-RU" sz="3086" b="1" dirty="0"/>
              <a:t>«Люмьер </a:t>
            </a:r>
            <a:r>
              <a:rPr lang="ru-RU" sz="3086" b="1" dirty="0" smtClean="0"/>
              <a:t>ДКУ-070.2.90» </a:t>
            </a:r>
            <a:r>
              <a:rPr lang="ru-RU" sz="3086" b="1" dirty="0"/>
              <a:t>«Люмьер </a:t>
            </a:r>
            <a:r>
              <a:rPr lang="ru-RU" sz="3086" b="1" dirty="0" smtClean="0"/>
              <a:t>ДКУ-070.2.Ш</a:t>
            </a:r>
            <a:r>
              <a:rPr lang="ru-RU" sz="3086" b="1" dirty="0"/>
              <a:t>»</a:t>
            </a:r>
          </a:p>
          <a:p>
            <a:pPr algn="ctr"/>
            <a:endParaRPr lang="ru-RU" sz="3086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29418" y="2176007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29417" y="2630595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539919" y="3087795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019" y="3125925"/>
            <a:ext cx="3347116" cy="33471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30" y="2804023"/>
            <a:ext cx="2704215" cy="140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82" y="15589"/>
            <a:ext cx="50203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9875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/>
              <a:t>Светодиодные светильники «Люмьер </a:t>
            </a:r>
            <a:r>
              <a:rPr lang="ru-RU" sz="900" dirty="0" smtClean="0"/>
              <a:t>ДКУ-070.2» </a:t>
            </a:r>
            <a:r>
              <a:rPr lang="ru-RU" sz="900" dirty="0"/>
              <a:t>предназначены для освещения 	</a:t>
            </a:r>
            <a:r>
              <a:rPr lang="ru-RU" sz="900" dirty="0" smtClean="0"/>
              <a:t>уличных	объектов</a:t>
            </a:r>
            <a:r>
              <a:rPr lang="ru-RU" sz="900" dirty="0"/>
              <a:t>, территорий вблизи зданий, промышленных объектов, 	парковок и т.д. </a:t>
            </a:r>
            <a:endParaRPr lang="ru-RU" sz="900" dirty="0" smtClean="0"/>
          </a:p>
          <a:p>
            <a:pPr algn="just">
              <a:tabLst>
                <a:tab pos="266700" algn="l"/>
              </a:tabLst>
            </a:pPr>
            <a:r>
              <a:rPr lang="ru-RU" sz="900" dirty="0" smtClean="0"/>
              <a:t>1.2.</a:t>
            </a:r>
            <a:r>
              <a:rPr lang="en-US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УХЛ1 </a:t>
            </a:r>
            <a:r>
              <a:rPr lang="ru-RU" sz="900" dirty="0"/>
              <a:t>по ГОСТ 15150  температура окружающей среды  </a:t>
            </a:r>
            <a:r>
              <a:rPr lang="ru-RU" sz="900" dirty="0" smtClean="0"/>
              <a:t>	должна </a:t>
            </a:r>
            <a:r>
              <a:rPr lang="ru-RU" sz="900" dirty="0"/>
              <a:t>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</a:t>
            </a:r>
            <a:r>
              <a:rPr lang="ru-RU" sz="900" dirty="0"/>
              <a:t>% при </a:t>
            </a:r>
            <a:r>
              <a:rPr lang="ru-RU" sz="900" dirty="0" smtClean="0"/>
              <a:t>	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  <a:endParaRPr lang="ru-RU" sz="900" b="1" dirty="0"/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+10</a:t>
            </a:r>
            <a:r>
              <a:rPr lang="ru-RU" sz="900" dirty="0" smtClean="0"/>
              <a:t>%. </a:t>
            </a:r>
            <a:r>
              <a:rPr lang="ru-RU" sz="900" dirty="0"/>
              <a:t>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720415"/>
              </p:ext>
            </p:extLst>
          </p:nvPr>
        </p:nvGraphicFramePr>
        <p:xfrm>
          <a:off x="5607553" y="547035"/>
          <a:ext cx="4816607" cy="6735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717"/>
                <a:gridCol w="2136890"/>
              </a:tblGrid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Люмьер ДКУ-070.2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9 0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10 500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Световая отдача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129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К(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°), Г(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0°), широкая диаграмма (Ш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145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Г55)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светодиодов,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(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пыле-,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влагозащищенность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светильника, более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000 часов</a:t>
                      </a: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Консольный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 ПММА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рассеивателя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Консольный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438х145х90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450х155х100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,0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07553" y="85370"/>
            <a:ext cx="4981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Таблица </a:t>
            </a:r>
            <a:r>
              <a:rPr lang="ru-RU" sz="1200" b="1" dirty="0" smtClean="0"/>
              <a:t>1.</a:t>
            </a:r>
            <a:endParaRPr lang="ru-RU" sz="1200" b="1" dirty="0"/>
          </a:p>
          <a:p>
            <a:r>
              <a:rPr lang="ru-RU" sz="1200" b="1" dirty="0"/>
              <a:t>Основные технические </a:t>
            </a:r>
            <a:r>
              <a:rPr lang="ru-RU" sz="1200" b="1" dirty="0" smtClean="0"/>
              <a:t>данные светильника «Люмьер ДКУ-070.2» 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3950" y="2666973"/>
            <a:ext cx="5035954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2.	Комплектность</a:t>
            </a:r>
            <a:endParaRPr lang="ru-RU" sz="900" b="1" dirty="0"/>
          </a:p>
          <a:p>
            <a:pPr defTabSz="266700"/>
            <a:r>
              <a:rPr lang="ru-RU" sz="900" dirty="0" smtClean="0"/>
              <a:t>2.1.</a:t>
            </a:r>
            <a:r>
              <a:rPr lang="en-US" sz="900" dirty="0"/>
              <a:t>	</a:t>
            </a:r>
            <a:r>
              <a:rPr lang="ru-RU" sz="900" dirty="0" smtClean="0"/>
              <a:t>Комплект </a:t>
            </a:r>
            <a:r>
              <a:rPr lang="ru-RU" sz="900" dirty="0"/>
              <a:t>поставки светильника составляет: </a:t>
            </a:r>
          </a:p>
          <a:p>
            <a:pPr defTabSz="266700"/>
            <a:r>
              <a:rPr lang="en-US" sz="900" dirty="0" smtClean="0"/>
              <a:t>	</a:t>
            </a:r>
            <a:r>
              <a:rPr lang="ru-RU" sz="900" dirty="0" smtClean="0"/>
              <a:t>Светильник </a:t>
            </a:r>
            <a:r>
              <a:rPr lang="ru-RU" sz="900" dirty="0"/>
              <a:t>– 1 шт. </a:t>
            </a:r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на изделие</a:t>
            </a:r>
            <a:r>
              <a:rPr lang="en-US" sz="900" dirty="0" smtClean="0"/>
              <a:t> </a:t>
            </a:r>
            <a:r>
              <a:rPr lang="en-US" sz="900" dirty="0"/>
              <a:t>– 1 экз. </a:t>
            </a:r>
            <a:endParaRPr lang="ru-RU" sz="900" dirty="0"/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950" y="3449798"/>
            <a:ext cx="502032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3.	Ресурсы </a:t>
            </a:r>
            <a:r>
              <a:rPr lang="ru-RU" sz="1400" b="1" dirty="0"/>
              <a:t>срок </a:t>
            </a:r>
            <a:r>
              <a:rPr lang="ru-RU" sz="1400" b="1" dirty="0" smtClean="0"/>
              <a:t>службы</a:t>
            </a:r>
            <a:r>
              <a:rPr lang="en-US" sz="1400" b="1" dirty="0"/>
              <a:t> </a:t>
            </a:r>
            <a:r>
              <a:rPr lang="ru-RU" sz="1400" b="1" dirty="0" smtClean="0"/>
              <a:t>и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 smtClean="0"/>
              <a:t>3.1.</a:t>
            </a:r>
            <a:r>
              <a:rPr lang="en-US" sz="900" dirty="0"/>
              <a:t>	</a:t>
            </a:r>
            <a:r>
              <a:rPr lang="ru-RU" sz="900" dirty="0" smtClean="0"/>
              <a:t>Срок </a:t>
            </a:r>
            <a:r>
              <a:rPr lang="ru-RU" sz="900" dirty="0"/>
              <a:t>службы </a:t>
            </a:r>
            <a:r>
              <a:rPr lang="ru-RU" sz="900" dirty="0" smtClean="0"/>
              <a:t>светодиодов </a:t>
            </a:r>
            <a:r>
              <a:rPr lang="ru-RU" sz="900" dirty="0"/>
              <a:t>составляет более </a:t>
            </a:r>
            <a:r>
              <a:rPr lang="ru-RU" sz="900" dirty="0" smtClean="0"/>
              <a:t>100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</a:t>
            </a:r>
            <a:r>
              <a:rPr lang="ru-RU" sz="900" dirty="0" smtClean="0"/>
              <a:t>.</a:t>
            </a:r>
            <a:endParaRPr lang="ru-RU" sz="900" dirty="0"/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 smtClean="0"/>
              <a:t>3.2.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Гарантии </a:t>
            </a:r>
            <a:r>
              <a:rPr lang="ru-RU" sz="900" dirty="0"/>
              <a:t>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 smtClean="0"/>
              <a:t>a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Изготовитель гарантирует соответствие светильника требованиям технических условий ТУ 3461−0</a:t>
            </a:r>
            <a:r>
              <a:rPr lang="en-US" sz="900" smtClean="0"/>
              <a:t>20</a:t>
            </a:r>
            <a:r>
              <a:rPr lang="ru-RU" sz="900" smtClean="0"/>
              <a:t>−</a:t>
            </a:r>
            <a:r>
              <a:rPr lang="ru-RU" sz="900" dirty="0" smtClean="0"/>
              <a:t>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b="1" dirty="0" smtClean="0"/>
              <a:t>	</a:t>
            </a:r>
            <a:r>
              <a:rPr lang="en-US" sz="900" dirty="0" smtClean="0"/>
              <a:t>b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Гарантийный </a:t>
            </a:r>
            <a:r>
              <a:rPr lang="ru-RU" sz="900" dirty="0"/>
              <a:t>срок эксплуатации светильника составляет </a:t>
            </a:r>
            <a:r>
              <a:rPr lang="ru-RU" sz="900" dirty="0" smtClean="0"/>
              <a:t>60 </a:t>
            </a:r>
            <a:r>
              <a:rPr lang="ru-RU" sz="900" dirty="0"/>
              <a:t>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 smtClean="0"/>
              <a:t>c</a:t>
            </a:r>
            <a:r>
              <a:rPr lang="ru-RU" sz="900" dirty="0" smtClean="0"/>
              <a:t>. </a:t>
            </a:r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выявлении неисправностей в течение гарантийного срока производитель обязуется осуществить ремонт или замену изделия на </a:t>
            </a:r>
            <a:r>
              <a:rPr lang="ru-RU" sz="900" dirty="0" smtClean="0"/>
              <a:t>аналогичное бесплатно</a:t>
            </a:r>
            <a:r>
              <a:rPr lang="ru-RU" sz="900" dirty="0"/>
              <a:t>. Гарантийные  </a:t>
            </a:r>
            <a:r>
              <a:rPr lang="ru-RU" sz="900" dirty="0" smtClean="0"/>
              <a:t>обязательства </a:t>
            </a:r>
            <a:r>
              <a:rPr lang="ru-RU" sz="900" dirty="0"/>
              <a:t>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наличии </a:t>
            </a:r>
            <a:r>
              <a:rPr lang="ru-RU" sz="900" dirty="0"/>
              <a:t>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более </a:t>
            </a:r>
            <a:r>
              <a:rPr lang="ru-RU" sz="900" dirty="0" smtClean="0"/>
              <a:t>,чем </a:t>
            </a:r>
            <a:r>
              <a:rPr lang="ru-RU" sz="900" dirty="0"/>
              <a:t>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обнаружении вышеописанных нарушений ремонт производится на платной  </a:t>
            </a:r>
            <a:r>
              <a:rPr lang="ru-RU" sz="900" dirty="0" smtClean="0"/>
              <a:t>основе </a:t>
            </a:r>
            <a:r>
              <a:rPr lang="ru-RU" sz="900" dirty="0"/>
              <a:t>по действующим на момент обращения к производителю расценкам. </a:t>
            </a:r>
            <a:endParaRPr lang="ru-RU" sz="1543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9582" y="6218988"/>
            <a:ext cx="5004690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 smtClean="0"/>
              <a:t>4.1.</a:t>
            </a:r>
            <a:r>
              <a:rPr lang="en-US" sz="900" b="1" dirty="0" smtClean="0"/>
              <a:t>	</a:t>
            </a:r>
            <a:r>
              <a:rPr lang="ru-RU" sz="900" dirty="0" smtClean="0"/>
              <a:t>Транспортирование </a:t>
            </a:r>
            <a:r>
              <a:rPr lang="ru-RU" sz="900" dirty="0"/>
              <a:t>светильника может производиться автомобильным, </a:t>
            </a:r>
            <a:r>
              <a:rPr lang="en-US" sz="900" dirty="0" smtClean="0"/>
              <a:t>	</a:t>
            </a:r>
            <a:r>
              <a:rPr lang="ru-RU" sz="900" dirty="0" smtClean="0"/>
              <a:t>железнодорожным</a:t>
            </a:r>
            <a:r>
              <a:rPr lang="ru-RU" sz="900" dirty="0"/>
              <a:t>, воздушным и водным транспортом.</a:t>
            </a:r>
          </a:p>
          <a:p>
            <a:pPr marL="266700" indent="-266700" algn="just" defTabSz="266700"/>
            <a:r>
              <a:rPr lang="ru-RU" sz="900" dirty="0" smtClean="0"/>
              <a:t>4.2.</a:t>
            </a:r>
            <a:r>
              <a:rPr lang="en-US" sz="900" dirty="0"/>
              <a:t>	</a:t>
            </a:r>
            <a:r>
              <a:rPr lang="ru-RU" sz="900" dirty="0" smtClean="0"/>
              <a:t>Упакованные </a:t>
            </a:r>
            <a:r>
              <a:rPr lang="ru-RU" sz="900" dirty="0"/>
              <a:t>светильники следует хранить под навесами или в помещениях, где колебания температуры и влажности воздуха несущественно отличаются от  </a:t>
            </a:r>
            <a:r>
              <a:rPr lang="ru-RU" sz="900" dirty="0" smtClean="0"/>
              <a:t>колебаний </a:t>
            </a:r>
            <a:r>
              <a:rPr lang="ru-RU" sz="900" dirty="0"/>
              <a:t>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1751</TotalTime>
  <Words>281</Words>
  <Application>Microsoft Office PowerPoint</Application>
  <PresentationFormat>Произвольный</PresentationFormat>
  <Paragraphs>121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159</cp:revision>
  <cp:lastPrinted>2015-08-21T10:21:32Z</cp:lastPrinted>
  <dcterms:created xsi:type="dcterms:W3CDTF">2015-03-31T07:42:46Z</dcterms:created>
  <dcterms:modified xsi:type="dcterms:W3CDTF">2017-08-16T12:10:55Z</dcterms:modified>
</cp:coreProperties>
</file>