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0844" autoAdjust="0"/>
  </p:normalViewPr>
  <p:slideViewPr>
    <p:cSldViewPr snapToGrid="0">
      <p:cViewPr>
        <p:scale>
          <a:sx n="125" d="100"/>
          <a:sy n="125" d="100"/>
        </p:scale>
        <p:origin x="-1134" y="612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80" y="3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7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80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9744" y="4962531"/>
            <a:ext cx="4796351" cy="105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231" y="5866272"/>
            <a:ext cx="4781864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«Люмьер ДО-075.1», изготовлен  </a:t>
            </a:r>
            <a:r>
              <a:rPr lang="ru-RU" sz="900" dirty="0"/>
              <a:t>с соответствии </a:t>
            </a:r>
            <a:r>
              <a:rPr lang="ru-RU" sz="900" dirty="0" smtClean="0"/>
              <a:t>	с  </a:t>
            </a:r>
            <a:r>
              <a:rPr lang="ru-RU" sz="900" dirty="0"/>
              <a:t>требованиями </a:t>
            </a:r>
            <a:r>
              <a:rPr lang="ru-RU" sz="900" dirty="0" smtClean="0"/>
              <a:t>ТУ 	3461</a:t>
            </a:r>
            <a:r>
              <a:rPr lang="ru-RU" sz="900" dirty="0"/>
              <a:t>−</a:t>
            </a:r>
            <a:r>
              <a:rPr lang="ru-RU" sz="900" dirty="0" smtClean="0"/>
              <a:t>019−</a:t>
            </a:r>
            <a:r>
              <a:rPr lang="ru-RU" sz="900" dirty="0"/>
              <a:t>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0" y="6315358"/>
            <a:ext cx="4941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Уличный </a:t>
            </a:r>
            <a:r>
              <a:rPr lang="ru-RU" sz="2400" dirty="0"/>
              <a:t>светодиодный светильник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03" y="3222434"/>
            <a:ext cx="1145380" cy="78973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18202" y="4446828"/>
            <a:ext cx="20678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2.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39269"/>
              </p:ext>
            </p:extLst>
          </p:nvPr>
        </p:nvGraphicFramePr>
        <p:xfrm>
          <a:off x="434211" y="6473041"/>
          <a:ext cx="475188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800"/>
                <a:gridCol w="3571084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81024" y="4362190"/>
            <a:ext cx="27336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ru-RU" sz="1100" b="1" dirty="0" smtClean="0"/>
              <a:t>светильника «Люмьер ДО-075.1» </a:t>
            </a:r>
            <a:endParaRPr lang="ru-RU" sz="1100" b="1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00499" y="1335976"/>
            <a:ext cx="4732352" cy="216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smtClean="0"/>
              <a:t>«</a:t>
            </a:r>
            <a:r>
              <a:rPr lang="ru-RU" sz="3086" b="1" dirty="0"/>
              <a:t>Люмьер </a:t>
            </a:r>
            <a:r>
              <a:rPr lang="ru-RU" sz="3086" b="1" dirty="0" smtClean="0"/>
              <a:t>ДО-075.1.15»</a:t>
            </a:r>
            <a:endParaRPr lang="ru-RU" sz="3086" b="1" dirty="0"/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ДО-075.1.60»</a:t>
            </a:r>
          </a:p>
          <a:p>
            <a:pPr algn="ctr"/>
            <a:r>
              <a:rPr lang="ru-RU" sz="3086" b="1" dirty="0"/>
              <a:t>«Люмьер </a:t>
            </a:r>
            <a:r>
              <a:rPr lang="ru-RU" sz="3086" b="1" dirty="0" smtClean="0"/>
              <a:t>ДО-075.1.95»</a:t>
            </a:r>
            <a:endParaRPr lang="ru-RU" sz="3086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29418" y="2176007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29417" y="26305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39919" y="3087795"/>
            <a:ext cx="283795" cy="256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71793" y="245541"/>
            <a:ext cx="4796351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вид. Светильник 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algn="just" defTabSz="266700"/>
            <a:r>
              <a:rPr lang="ru-RU" sz="900" dirty="0" smtClean="0"/>
              <a:t>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indent="-266700" algn="just" defTabSz="266700"/>
            <a:r>
              <a:rPr lang="ru-RU" sz="900" dirty="0" smtClean="0"/>
              <a:t>	</a:t>
            </a:r>
            <a:r>
              <a:rPr lang="en-US" sz="900" dirty="0" smtClean="0"/>
              <a:t>a.</a:t>
            </a:r>
            <a:r>
              <a:rPr lang="ru-RU" sz="900" dirty="0" smtClean="0"/>
              <a:t> 	Закрепите </a:t>
            </a:r>
            <a:r>
              <a:rPr lang="ru-RU" sz="900" dirty="0"/>
              <a:t>светильник в зависимости от типа крепежа в необходимом месте.</a:t>
            </a:r>
          </a:p>
          <a:p>
            <a:pPr marL="266700" indent="-266700" algn="just" defTabSz="266700"/>
            <a:r>
              <a:rPr lang="ru-RU" sz="900" dirty="0"/>
              <a:t>	</a:t>
            </a:r>
            <a:r>
              <a:rPr lang="en-US" sz="900" dirty="0"/>
              <a:t>b.	</a:t>
            </a:r>
            <a:r>
              <a:rPr lang="ru-RU" sz="900" dirty="0"/>
              <a:t>Выставьте и зафиксируйте нужное положение светильника при помощи двух </a:t>
            </a:r>
            <a:r>
              <a:rPr lang="en-US" sz="900" dirty="0"/>
              <a:t>	</a:t>
            </a:r>
            <a:r>
              <a:rPr lang="ru-RU" sz="900" smtClean="0"/>
              <a:t>болтов-фиксаторов, </a:t>
            </a:r>
            <a:r>
              <a:rPr lang="ru-RU" sz="900" dirty="0"/>
              <a:t>расположенных по краям поворотной лиры .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Подключите кабель питания светильника к проводу, отходящему от светильника. Соответствие назначения провода и его цвета представлено на схеме в наклейке, которая находится на конце питающего кабеля светильника </a:t>
            </a:r>
            <a:r>
              <a:rPr lang="ru-RU" sz="900" b="1" dirty="0"/>
              <a:t>(подключение производить при выключенном питании, обязательно подключить заземление!)</a:t>
            </a:r>
            <a:r>
              <a:rPr lang="ru-RU" sz="900" dirty="0"/>
              <a:t>. 	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Убедитесь, что все электрические соединения надёжно закреплены! </a:t>
            </a:r>
            <a:r>
              <a:rPr lang="en-US" sz="900" dirty="0"/>
              <a:t>	</a:t>
            </a:r>
            <a:endParaRPr lang="ru-RU" sz="900" dirty="0"/>
          </a:p>
          <a:p>
            <a:pPr marL="541338" indent="-274638" algn="just" defTabSz="266700">
              <a:buAutoNum type="alphaLcPeriod" startAt="3"/>
            </a:pPr>
            <a:r>
              <a:rPr lang="ru-RU" sz="900" dirty="0"/>
              <a:t>Светильник готов к работе </a:t>
            </a:r>
            <a:endParaRPr lang="en-US" sz="900" dirty="0"/>
          </a:p>
          <a:p>
            <a:pPr marL="266700" indent="-266700" algn="just" defTabSz="266700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2" y="2984396"/>
            <a:ext cx="3086100" cy="1446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 descr="C:\Users\YPIV\Desktop\АС-Вико-90 лира 1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5" t="30707"/>
          <a:stretch/>
        </p:blipFill>
        <p:spPr bwMode="auto">
          <a:xfrm>
            <a:off x="6227098" y="4012171"/>
            <a:ext cx="3838847" cy="289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2" y="15589"/>
            <a:ext cx="5020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/>
              <a:t>Светодиодные светильники «Люмьер </a:t>
            </a:r>
            <a:r>
              <a:rPr lang="ru-RU" sz="900" dirty="0" smtClean="0"/>
              <a:t>ДО-075.1» </a:t>
            </a:r>
            <a:r>
              <a:rPr lang="ru-RU" sz="900" dirty="0"/>
              <a:t>предназначены для освещения 	</a:t>
            </a:r>
            <a:r>
              <a:rPr lang="ru-RU" sz="900" dirty="0" smtClean="0"/>
              <a:t>уличных	объектов</a:t>
            </a:r>
            <a:r>
              <a:rPr lang="ru-RU" sz="900" dirty="0"/>
              <a:t>, территорий вблизи зданий, промышленных объектов, 	парковок и т.д. </a:t>
            </a:r>
            <a:endParaRPr lang="ru-RU" sz="900" dirty="0" smtClean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15150  температура окружающей среды  </a:t>
            </a:r>
            <a:r>
              <a:rPr lang="ru-RU" sz="900" dirty="0" smtClean="0"/>
              <a:t>	должна </a:t>
            </a:r>
            <a:r>
              <a:rPr lang="ru-RU" sz="900" dirty="0"/>
              <a:t>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</a:t>
            </a:r>
            <a:r>
              <a:rPr lang="ru-RU" sz="900" dirty="0" smtClean="0"/>
              <a:t>	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/>
              <a:t>+</a:t>
            </a:r>
            <a:r>
              <a:rPr lang="ru-RU" sz="900" dirty="0"/>
              <a:t>5%.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25491"/>
              </p:ext>
            </p:extLst>
          </p:nvPr>
        </p:nvGraphicFramePr>
        <p:xfrm>
          <a:off x="5607553" y="547035"/>
          <a:ext cx="4816607" cy="6733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9717"/>
                <a:gridCol w="2136890"/>
              </a:tblGrid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ДО-075.1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7 725 лм</a:t>
                      </a: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9 115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 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Световая отдача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103 лм/Вт</a:t>
                      </a: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К(15°), Г(60°),Д(95°)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светодиодов,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(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пыле-,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влагозащищенность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светильника, более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Прожектор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 ПММА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  <a:r>
                        <a:rPr lang="ru-RU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рассеивателя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69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Крепежная лира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637х124х229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 marL="0" marR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650х264х138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5,0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5,4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07553" y="85370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</a:t>
            </a:r>
            <a:r>
              <a:rPr lang="ru-RU" sz="1200" b="1" dirty="0" smtClean="0"/>
              <a:t>данные светильника «Люмьер ДО-075.1» 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3950" y="2666973"/>
            <a:ext cx="503595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950" y="3449798"/>
            <a:ext cx="502032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</a:t>
            </a:r>
            <a:r>
              <a:rPr lang="ru-RU" sz="900" dirty="0"/>
              <a:t>службы </a:t>
            </a:r>
            <a:r>
              <a:rPr lang="ru-RU" sz="900" dirty="0" smtClean="0"/>
              <a:t>светодиодов </a:t>
            </a:r>
            <a:r>
              <a:rPr lang="ru-RU" sz="900" dirty="0"/>
              <a:t>составляет более </a:t>
            </a:r>
            <a:r>
              <a:rPr lang="ru-RU" sz="900" dirty="0" smtClean="0"/>
              <a:t>100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3461−019−65995620−2015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</a:t>
            </a:r>
            <a:r>
              <a:rPr lang="ru-RU" sz="900" dirty="0"/>
              <a:t>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более </a:t>
            </a:r>
            <a:r>
              <a:rPr lang="ru-RU" sz="900" dirty="0" smtClean="0"/>
              <a:t>,чем </a:t>
            </a:r>
            <a:r>
              <a:rPr lang="ru-RU" sz="900" dirty="0"/>
              <a:t>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1543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9582" y="6218988"/>
            <a:ext cx="500469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1738</TotalTime>
  <Words>270</Words>
  <Application>Microsoft Office PowerPoint</Application>
  <PresentationFormat>Произвольный</PresentationFormat>
  <Paragraphs>123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149</cp:revision>
  <cp:lastPrinted>2015-08-21T10:21:32Z</cp:lastPrinted>
  <dcterms:created xsi:type="dcterms:W3CDTF">2015-03-31T07:42:46Z</dcterms:created>
  <dcterms:modified xsi:type="dcterms:W3CDTF">2015-12-09T15:42:40Z</dcterms:modified>
</cp:coreProperties>
</file>