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0" autoAdjust="0"/>
    <p:restoredTop sz="94434" autoAdjust="0"/>
  </p:normalViewPr>
  <p:slideViewPr>
    <p:cSldViewPr snapToGrid="0">
      <p:cViewPr varScale="1">
        <p:scale>
          <a:sx n="100" d="100"/>
          <a:sy n="100" d="100"/>
        </p:scale>
        <p:origin x="1962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878388" y="3360625"/>
            <a:ext cx="932969" cy="597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9198" y="1763309"/>
            <a:ext cx="4941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Паспорт на изделие 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ДСП-14</a:t>
            </a:r>
            <a:r>
              <a:rPr lang="en-US" sz="2800" b="1" dirty="0" smtClean="0"/>
              <a:t>5</a:t>
            </a:r>
            <a:r>
              <a:rPr lang="ru-RU" sz="2800" b="1" dirty="0" smtClean="0"/>
              <a:t>.1.60</a:t>
            </a:r>
            <a:r>
              <a:rPr lang="ru-RU" sz="2800" b="1" dirty="0"/>
              <a:t>»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ДСП-14</a:t>
            </a:r>
            <a:r>
              <a:rPr lang="en-US" sz="2800" b="1" dirty="0" smtClean="0"/>
              <a:t>5</a:t>
            </a:r>
            <a:r>
              <a:rPr lang="ru-RU" sz="2800" b="1" dirty="0" smtClean="0"/>
              <a:t>.1.90</a:t>
            </a:r>
            <a:r>
              <a:rPr lang="ru-RU" sz="2800" b="1" dirty="0"/>
              <a:t>»</a:t>
            </a:r>
          </a:p>
          <a:p>
            <a:pPr algn="ctr"/>
            <a:r>
              <a:rPr lang="ru-RU" sz="2800" b="1" dirty="0"/>
              <a:t>«Люмьер </a:t>
            </a:r>
            <a:r>
              <a:rPr lang="ru-RU" sz="2800" b="1" dirty="0" smtClean="0"/>
              <a:t>ДСП-14</a:t>
            </a:r>
            <a:r>
              <a:rPr lang="en-US" sz="2800" b="1" dirty="0" smtClean="0"/>
              <a:t>5</a:t>
            </a:r>
            <a:r>
              <a:rPr lang="ru-RU" sz="2800" b="1" dirty="0" smtClean="0"/>
              <a:t>.1.120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9743" y="4901243"/>
            <a:ext cx="4810837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	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</a:p>
          <a:p>
            <a:pPr algn="just"/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768" y="208900"/>
            <a:ext cx="4810838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5. Правила установки и техника безопасности</a:t>
            </a:r>
          </a:p>
          <a:p>
            <a:pPr algn="just" defTabSz="266700"/>
            <a:r>
              <a:rPr lang="ru-RU" sz="900" dirty="0"/>
              <a:t>5.1.	При 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</a:t>
            </a:r>
            <a:r>
              <a:rPr lang="ru-RU" sz="900" dirty="0"/>
              <a:t>Закрепите светильник при помощи рым-болта в необходимом месте, минимальное 	расстояние до освещаемой поверхности 2 метра.</a:t>
            </a:r>
            <a:endParaRPr lang="en-US" sz="90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smtClean="0"/>
              <a:t>Снимите </a:t>
            </a:r>
            <a:r>
              <a:rPr lang="ru-RU" sz="900" dirty="0"/>
              <a:t>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2</a:t>
            </a:r>
            <a:r>
              <a:rPr lang="ru-RU" sz="900" dirty="0"/>
              <a:t>.), : ж/з – заземление, коричневый – фаза, синий – ноль. </a:t>
            </a:r>
            <a:r>
              <a:rPr lang="ru-RU" sz="900" b="1" dirty="0"/>
              <a:t>Убедитесь, что все электрические соединения надёжно закреплены</a:t>
            </a:r>
            <a:r>
              <a:rPr lang="ru-RU" sz="900" b="1" dirty="0" smtClean="0"/>
              <a:t>!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Закройте распределительную </a:t>
            </a:r>
            <a:r>
              <a:rPr lang="ru-RU" sz="900" dirty="0"/>
              <a:t>коробку во избежание попадания влаги и пыли. </a:t>
            </a:r>
            <a:endParaRPr lang="ru-RU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Установите </a:t>
            </a:r>
            <a:r>
              <a:rPr lang="ru-RU" sz="900" dirty="0"/>
              <a:t>на место торцевую панель светильника</a:t>
            </a:r>
            <a:r>
              <a:rPr lang="ru-RU" sz="900" dirty="0" smtClean="0"/>
              <a:t>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</a:t>
            </a:r>
            <a:r>
              <a:rPr lang="ru-RU" sz="900" dirty="0" smtClean="0"/>
              <a:t>использованию.</a:t>
            </a:r>
          </a:p>
          <a:p>
            <a:pPr marL="266700" indent="-266700" algn="just" defTabSz="266700"/>
            <a:r>
              <a:rPr lang="ru-RU" sz="900" dirty="0" smtClean="0"/>
              <a:t>5.4.</a:t>
            </a:r>
            <a:r>
              <a:rPr lang="ru-RU" sz="900" b="1" dirty="0" smtClean="0"/>
              <a:t>	Запрещается</a:t>
            </a:r>
            <a:r>
              <a:rPr lang="ru-RU" sz="900" b="1" dirty="0"/>
              <a:t>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743" y="5874266"/>
            <a:ext cx="4810837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dirty="0" smtClean="0"/>
              <a:t>7.1.	Светильник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изготовлен  с соответствии с  требованиями ТУ 3461−003−65995620−2015 и признан годным к эксплуатации</a:t>
            </a:r>
            <a:r>
              <a:rPr lang="ru-RU" sz="1000" dirty="0" smtClean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05225" y="88521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5348288" y="6536475"/>
            <a:ext cx="5343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14172" y="271326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14172" y="312021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83063" y="4281799"/>
            <a:ext cx="4723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2</a:t>
            </a:r>
            <a:r>
              <a:rPr lang="ru-RU" sz="1100" b="1" dirty="0" smtClean="0"/>
              <a:t>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02262"/>
              </p:ext>
            </p:extLst>
          </p:nvPr>
        </p:nvGraphicFramePr>
        <p:xfrm>
          <a:off x="482285" y="6496424"/>
          <a:ext cx="4686250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491"/>
                <a:gridCol w="3521759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614172" y="2283587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501685" y="4290041"/>
            <a:ext cx="47236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</a:t>
            </a:r>
            <a:r>
              <a:rPr lang="ru-RU" sz="1100" b="1" dirty="0" smtClean="0"/>
              <a:t>ДСП-14</a:t>
            </a:r>
            <a:r>
              <a:rPr lang="en-US" sz="1100" b="1" dirty="0" smtClean="0"/>
              <a:t>5</a:t>
            </a:r>
            <a:r>
              <a:rPr lang="ru-RU" sz="1100" b="1" dirty="0" smtClean="0"/>
              <a:t>.1</a:t>
            </a:r>
            <a:r>
              <a:rPr lang="ru-RU" sz="1100" b="1" dirty="0" smtClean="0"/>
              <a:t>»</a:t>
            </a:r>
            <a:endParaRPr lang="ru-RU" sz="1100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3" y="3223575"/>
            <a:ext cx="3251420" cy="106646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29" y="4171701"/>
            <a:ext cx="3156321" cy="193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54736" y="161658"/>
            <a:ext cx="5060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 </a:t>
            </a:r>
            <a:endParaRPr lang="ru-RU" sz="1400" b="1" dirty="0"/>
          </a:p>
          <a:p>
            <a:r>
              <a:rPr lang="ru-RU" sz="1000" b="1" dirty="0"/>
              <a:t>Основные технические данные  </a:t>
            </a:r>
            <a:r>
              <a:rPr lang="ru-RU" sz="100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</a:t>
            </a:r>
            <a:r>
              <a:rPr lang="ru-RU" sz="1200" b="1" dirty="0" smtClean="0"/>
              <a:t>ДСП-14</a:t>
            </a:r>
            <a:r>
              <a:rPr lang="en-US" sz="1200" b="1" dirty="0" smtClean="0"/>
              <a:t>5</a:t>
            </a:r>
            <a:r>
              <a:rPr lang="ru-RU" sz="1200" b="1" dirty="0" smtClean="0"/>
              <a:t>.1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31989"/>
              </p:ext>
            </p:extLst>
          </p:nvPr>
        </p:nvGraphicFramePr>
        <p:xfrm>
          <a:off x="5591167" y="730185"/>
          <a:ext cx="4924433" cy="644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306"/>
                <a:gridCol w="2167127"/>
              </a:tblGrid>
              <a:tr h="25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ДСП-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3 600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90°), Д(120°)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40х195х4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160x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929" y="138490"/>
            <a:ext cx="5136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 smtClean="0"/>
              <a:t>	</a:t>
            </a:r>
            <a:r>
              <a:rPr lang="ru-RU" sz="900" dirty="0" smtClean="0"/>
              <a:t>Вид климатического исполнения  УХЛ 2 по ГОСТ 15150  температура окружающей среды  должна составлять от 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до +40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и относительной влажности не более 75% при 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 smtClean="0"/>
              <a:t>	</a:t>
            </a:r>
            <a:r>
              <a:rPr lang="ru-RU" sz="900" dirty="0" smtClean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 smtClean="0"/>
              <a:t>IP</a:t>
            </a:r>
            <a:r>
              <a:rPr lang="ru-RU" sz="900" dirty="0" smtClean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17516.1.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 smtClean="0"/>
              <a:t>	</a:t>
            </a:r>
            <a:r>
              <a:rPr lang="ru-RU" sz="900" dirty="0" smtClean="0"/>
              <a:t>Основные 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+10</a:t>
            </a:r>
            <a:r>
              <a:rPr lang="ru-RU" sz="900" dirty="0" smtClean="0"/>
              <a:t>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  <a:endParaRPr lang="ru-RU" sz="9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2929" y="2803909"/>
            <a:ext cx="6211624" cy="82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2.	Комплектность</a:t>
            </a:r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</a:t>
            </a:r>
            <a:r>
              <a:rPr lang="ru-RU" sz="900" dirty="0" smtClean="0"/>
              <a:t>.</a:t>
            </a:r>
            <a:r>
              <a:rPr lang="en-US" sz="900" dirty="0" smtClean="0"/>
              <a:t>; 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</a:t>
            </a:r>
            <a:r>
              <a:rPr lang="ru-RU" sz="900" dirty="0"/>
              <a:t>на изделие</a:t>
            </a:r>
            <a:r>
              <a:rPr lang="en-US" sz="900" dirty="0"/>
              <a:t> – 1 </a:t>
            </a:r>
            <a:r>
              <a:rPr lang="en-US" sz="900" dirty="0" err="1" smtClean="0"/>
              <a:t>экз</a:t>
            </a:r>
            <a:r>
              <a:rPr lang="en-US" sz="900" dirty="0" smtClean="0"/>
              <a:t>.;  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2929" y="3346516"/>
            <a:ext cx="513634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/>
              <a:t>3.	Ресурсы срок службы</a:t>
            </a:r>
            <a:r>
              <a:rPr lang="en-US" sz="1400" b="1" dirty="0"/>
              <a:t> </a:t>
            </a:r>
            <a:r>
              <a:rPr lang="ru-RU" sz="1400" b="1" dirty="0"/>
              <a:t>и гарантии 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</a:t>
            </a:r>
            <a:r>
              <a:rPr lang="en-US" sz="900" dirty="0"/>
              <a:t>5</a:t>
            </a:r>
            <a:r>
              <a:rPr lang="ru-RU" sz="900" dirty="0" smtClean="0"/>
              <a:t>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900" dirty="0" smtClean="0"/>
          </a:p>
          <a:p>
            <a:pPr marL="447675" lvl="1" indent="-447675" algn="just"/>
            <a:r>
              <a:rPr lang="ru-RU" sz="900" dirty="0" smtClean="0"/>
              <a:t>3.3</a:t>
            </a:r>
            <a:r>
              <a:rPr lang="ru-RU" sz="900" dirty="0"/>
              <a:t>.</a:t>
            </a:r>
            <a:r>
              <a:rPr lang="en-US" sz="900" b="1" dirty="0"/>
              <a:t>	</a:t>
            </a:r>
            <a:r>
              <a:rPr lang="ru-RU" sz="900" dirty="0"/>
              <a:t>Чистку светильников  от пыли и загрязнений и пыли производить мягкой </a:t>
            </a:r>
            <a:r>
              <a:rPr lang="ru-RU" sz="900" dirty="0" err="1"/>
              <a:t>безворсовой</a:t>
            </a:r>
            <a:r>
              <a:rPr lang="ru-RU" sz="900" dirty="0"/>
              <a:t> тканью без применения абразивных материалов и растворителей не реже двух раз в год. </a:t>
            </a:r>
            <a:endParaRPr lang="ru-RU" sz="1543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929" y="6301631"/>
            <a:ext cx="513634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</a:t>
            </a:r>
            <a:r>
              <a:rPr lang="ru-RU" sz="900" dirty="0" smtClean="0"/>
              <a:t>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295</Words>
  <Application>Microsoft Office PowerPoint</Application>
  <PresentationFormat>Произвольный</PresentationFormat>
  <Paragraphs>118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117</cp:revision>
  <cp:lastPrinted>2015-07-13T12:29:38Z</cp:lastPrinted>
  <dcterms:created xsi:type="dcterms:W3CDTF">2015-03-31T07:42:46Z</dcterms:created>
  <dcterms:modified xsi:type="dcterms:W3CDTF">2017-02-02T12:38:51Z</dcterms:modified>
</cp:coreProperties>
</file>